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26"/>
  </p:normalViewPr>
  <p:slideViewPr>
    <p:cSldViewPr snapToGrid="0">
      <p:cViewPr varScale="1">
        <p:scale>
          <a:sx n="107" d="100"/>
          <a:sy n="107" d="100"/>
        </p:scale>
        <p:origin x="1280" y="4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30188B-03B8-0F4C-AF20-4D441A94F473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532289-590A-4A49-A4A3-E302BC0507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797911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532289-590A-4A49-A4A3-E302BC0507EA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146017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705854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849456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8705943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020809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55797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31161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9313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39517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33314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s-ES_tradnl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86680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2297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0B6F32E-4855-BD45-AC99-7DFBC3BD59ED}" type="datetimeFigureOut">
              <a:rPr lang="es-ES_tradnl" smtClean="0"/>
              <a:t>23/7/25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D9046D35-BB6E-BB45-BCE0-40D2828B626D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16427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6995F625-BE4F-4433-8290-5DF0E8589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102662-1FA4-4C7A-B144-19699DF435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_trad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55E224A-5F26-423E-949C-07A720F39A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S_trad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6F1DA18-4CA4-40CF-9ACA-105D8373B6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A1B61DD-9F2B-F707-2502-AFACB9E890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205" y="1887795"/>
            <a:ext cx="9673306" cy="2733106"/>
          </a:xfrm>
        </p:spPr>
        <p:txBody>
          <a:bodyPr anchor="ctr">
            <a:normAutofit/>
          </a:bodyPr>
          <a:lstStyle/>
          <a:p>
            <a:r>
              <a:rPr lang="es-ES_tradnl" sz="6700" dirty="0"/>
              <a:t>¿CONTROLES PARENTALES?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D72DD71-F8AF-B51A-41EF-53F6A6BB1C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204" y="4718994"/>
            <a:ext cx="9673306" cy="913322"/>
          </a:xfrm>
        </p:spPr>
        <p:txBody>
          <a:bodyPr>
            <a:normAutofit/>
          </a:bodyPr>
          <a:lstStyle/>
          <a:p>
            <a:r>
              <a:rPr lang="es-ES_tradnl" sz="2000" dirty="0"/>
              <a:t>¿Que inventaron los papás ahora?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C6D1B74-744B-4231-97DB-86B4C9C5E2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610955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_tradnl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ABC98C72-9EDD-4426-B45A-84E06A7CD2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4887186-EE44-4AD3-BEFE-3478B4537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611442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58EECC4E-F1C0-4C09-A7FD-4D623DACC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4438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9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_trad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S_trad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E0EBA91-6C83-381D-62D9-4A2829FD0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s-CL" sz="3600"/>
              <a:t>¿Por qué necesitamos los Controles Parentales? 🛡️</a:t>
            </a:r>
            <a:endParaRPr lang="es-ES_tradnl" sz="36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12A16A1-1D9A-5886-1629-86B40D00F5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¡Hola a todos! Hoy vamos a hablar de algo muy importante que nos ayuda a estar seguros cuando usamos nuestras </a:t>
            </a:r>
            <a:r>
              <a:rPr lang="es-CL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tablets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, teléfonos y computadoras. Se llaman </a:t>
            </a:r>
            <a:r>
              <a:rPr lang="es-CL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controles parentales</a:t>
            </a:r>
            <a:r>
              <a:rPr lang="es-CL" dirty="0">
                <a:solidFill>
                  <a:schemeClr val="tx1">
                    <a:lumMod val="75000"/>
                    <a:lumOff val="25000"/>
                  </a:schemeClr>
                </a:solidFill>
              </a:rPr>
              <a:t>.</a:t>
            </a:r>
            <a:endParaRPr lang="es-ES_tradnl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91616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9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_tradnl"/>
          </a:p>
        </p:txBody>
      </p:sp>
      <p:sp>
        <p:nvSpPr>
          <p:cNvPr id="20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S_tradnl"/>
          </a:p>
        </p:txBody>
      </p:sp>
      <p:sp>
        <p:nvSpPr>
          <p:cNvPr id="21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244E84-208D-9B84-940C-C04542EB5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s-CL">
                <a:solidFill>
                  <a:schemeClr val="tx1">
                    <a:lumMod val="75000"/>
                    <a:lumOff val="25000"/>
                  </a:schemeClr>
                </a:solidFill>
              </a:rPr>
              <a:t>¿Qué son los Controles Parentales? 🤔</a:t>
            </a:r>
            <a:endParaRPr lang="es-ES_tradnl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8E7568-8F85-CD22-1D2E-0D17C1921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s-CL" sz="1500">
                <a:solidFill>
                  <a:schemeClr val="tx1">
                    <a:lumMod val="75000"/>
                    <a:lumOff val="25000"/>
                  </a:schemeClr>
                </a:solidFill>
              </a:rPr>
              <a:t>Imagina que tus papás son como superhéroes que te cuidan mucho. Los controles parentales son como unos escudos mágicos que ellos ponen en tus dispositivos electrónicos. Estos escudos ayudan a que:</a:t>
            </a:r>
          </a:p>
          <a:p>
            <a:pPr>
              <a:lnSpc>
                <a:spcPct val="90000"/>
              </a:lnSpc>
            </a:pPr>
            <a:r>
              <a:rPr lang="es-CL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Solo veas cosas buenas y divertidas</a:t>
            </a:r>
            <a:r>
              <a:rPr lang="es-CL" sz="1500">
                <a:solidFill>
                  <a:schemeClr val="tx1">
                    <a:lumMod val="75000"/>
                    <a:lumOff val="25000"/>
                  </a:schemeClr>
                </a:solidFill>
              </a:rPr>
              <a:t>: Así evitamos que aparezcan cosas que no son para tu edad o que te puedan asustar.</a:t>
            </a:r>
          </a:p>
          <a:p>
            <a:pPr>
              <a:lnSpc>
                <a:spcPct val="90000"/>
              </a:lnSpc>
            </a:pPr>
            <a:r>
              <a:rPr lang="es-CL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No pases demasiado tiempo en las pantallas</a:t>
            </a:r>
            <a:r>
              <a:rPr lang="es-CL" sz="1500">
                <a:solidFill>
                  <a:schemeClr val="tx1">
                    <a:lumMod val="75000"/>
                    <a:lumOff val="25000"/>
                  </a:schemeClr>
                </a:solidFill>
              </a:rPr>
              <a:t>: Porque, aunque es divertido, también es importante jugar afuera, leer libros y pasar tiempo con tu familia y amigos.</a:t>
            </a:r>
          </a:p>
          <a:p>
            <a:pPr>
              <a:lnSpc>
                <a:spcPct val="90000"/>
              </a:lnSpc>
            </a:pPr>
            <a:r>
              <a:rPr lang="es-CL" sz="1500" b="1">
                <a:solidFill>
                  <a:schemeClr val="tx1">
                    <a:lumMod val="75000"/>
                    <a:lumOff val="25000"/>
                  </a:schemeClr>
                </a:solidFill>
              </a:rPr>
              <a:t>No compres cosas por accidente</a:t>
            </a:r>
            <a:r>
              <a:rPr lang="es-CL" sz="1500">
                <a:solidFill>
                  <a:schemeClr val="tx1">
                    <a:lumMod val="75000"/>
                    <a:lumOff val="25000"/>
                  </a:schemeClr>
                </a:solidFill>
              </a:rPr>
              <a:t>: ¡Imagínate comprar algo sin querer! Los controles parentales evitan que eso pase.</a:t>
            </a:r>
          </a:p>
          <a:p>
            <a:pPr>
              <a:lnSpc>
                <a:spcPct val="90000"/>
              </a:lnSpc>
            </a:pPr>
            <a:endParaRPr lang="es-ES_tradnl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6666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  <p:txBody>
          <a:bodyPr/>
          <a:lstStyle/>
          <a:p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9046D91-CD17-BECC-6811-8FFC45198B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5512" y="870132"/>
            <a:ext cx="9792208" cy="1527078"/>
          </a:xfrm>
        </p:spPr>
        <p:txBody>
          <a:bodyPr>
            <a:normAutofit/>
          </a:bodyPr>
          <a:lstStyle/>
          <a:p>
            <a:r>
              <a:rPr lang="es-CL" dirty="0"/>
              <a:t>¿Por qué son importantes para ti? 😊</a:t>
            </a:r>
            <a:endParaRPr lang="es-ES_tradn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9D5FC03-783A-64B4-0BEE-21212FDE9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r>
              <a:rPr lang="es-CL" dirty="0"/>
              <a:t>Tus papás ponen estos controles porque te quieren mucho y quieren asegurarse de que estés a salvo. Aquí te explico por qué son buenos para ti:</a:t>
            </a:r>
          </a:p>
          <a:p>
            <a:pPr lvl="1"/>
            <a:r>
              <a:rPr lang="es-CL" b="1" dirty="0"/>
              <a:t>Te protegen de cosas que no son para niños</a:t>
            </a:r>
            <a:r>
              <a:rPr lang="es-CL" dirty="0"/>
              <a:t>: En internet hay muchísima información, y no toda es apropiada para ti. Los controles parentales son como un filtro que te deja ver solo lo que es bueno y seguro.</a:t>
            </a:r>
          </a:p>
          <a:p>
            <a:pPr lvl="1"/>
            <a:r>
              <a:rPr lang="es-CL" b="1" dirty="0"/>
              <a:t>Te ayudan a tener un equilibrio</a:t>
            </a:r>
            <a:r>
              <a:rPr lang="es-CL" dirty="0"/>
              <a:t>: Es divertido jugar en línea o ver videos, pero es importante tener tiempo para todo. Los controles parentales te recuerdan que hay otras cosas geniales que hacer.</a:t>
            </a:r>
          </a:p>
          <a:p>
            <a:pPr lvl="1"/>
            <a:r>
              <a:rPr lang="es-CL" b="1" dirty="0"/>
              <a:t>Evitan problemas sin querer</a:t>
            </a:r>
            <a:r>
              <a:rPr lang="es-CL" dirty="0"/>
              <a:t>: A veces, sin darnos cuenta, podemos hacer clic en algo o comprar algo que no debemos. Los controles parentales son como una alarma que nos avisa o nos detiene.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633802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009E310-C7C2-4F23-B466-4417C8ED3B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1A4F4A1-146B-4D29-852A-F609966797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_trad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4C31FF5-F97E-4082-BFC5-A880DB9F3F0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1150" y="457200"/>
            <a:ext cx="8533646" cy="5943603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S_trad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5B4CE-42DE-4E9B-B800-B5B8142E6F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372467" y="621793"/>
            <a:ext cx="8198780" cy="5614416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9230410-7775-CC0A-BC26-5ECEEB8B7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4616" y="881210"/>
            <a:ext cx="7417925" cy="1517035"/>
          </a:xfrm>
        </p:spPr>
        <p:txBody>
          <a:bodyPr>
            <a:normAutofit/>
          </a:bodyPr>
          <a:lstStyle/>
          <a:p>
            <a:r>
              <a:rPr lang="es-CL" b="1">
                <a:solidFill>
                  <a:schemeClr val="tx1">
                    <a:lumMod val="75000"/>
                    <a:lumOff val="25000"/>
                  </a:schemeClr>
                </a:solidFill>
              </a:rPr>
              <a:t>¡Tus papás te cuidan! ❤️</a:t>
            </a:r>
            <a:endParaRPr lang="es-ES_tradnl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3422BB2E-CDFB-9F14-FC23-C54CA8194E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44616" y="2626840"/>
            <a:ext cx="7245103" cy="3131777"/>
          </a:xfrm>
        </p:spPr>
        <p:txBody>
          <a:bodyPr>
            <a:normAutofit/>
          </a:bodyPr>
          <a:lstStyle/>
          <a:p>
            <a:r>
              <a:rPr lang="es-CL">
                <a:solidFill>
                  <a:schemeClr val="tx1">
                    <a:lumMod val="75000"/>
                    <a:lumOff val="25000"/>
                  </a:schemeClr>
                </a:solidFill>
              </a:rPr>
              <a:t>Recuerda que los controles parentales no son para castigarte, ¡sino para cuidarte! Tus papás quieren que disfrutes de tus dispositivos de una forma segura y sana.</a:t>
            </a:r>
          </a:p>
          <a:p>
            <a:r>
              <a:rPr lang="es-CL">
                <a:solidFill>
                  <a:schemeClr val="tx1">
                    <a:lumMod val="75000"/>
                    <a:lumOff val="25000"/>
                  </a:schemeClr>
                </a:solidFill>
              </a:rPr>
              <a:t>Es como cuando te dicen que uses el cinturón de seguridad en el auto: no es para molestarte, ¡sino para protegerte!</a:t>
            </a:r>
          </a:p>
          <a:p>
            <a:endParaRPr lang="es-ES_tradnl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2294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hade val="92000"/>
                <a:satMod val="160000"/>
              </a:schemeClr>
            </a:gs>
            <a:gs pos="77000">
              <a:schemeClr val="bg2">
                <a:tint val="100000"/>
                <a:shade val="73000"/>
                <a:satMod val="155000"/>
              </a:schemeClr>
            </a:gs>
            <a:gs pos="100000">
              <a:schemeClr val="bg2">
                <a:tint val="100000"/>
                <a:shade val="67000"/>
                <a:satMod val="145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E25BDA2-3F4D-4B38-90E7-989465ECDD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gradFill>
            <a:gsLst>
              <a:gs pos="0">
                <a:schemeClr val="bg2">
                  <a:tint val="90000"/>
                  <a:shade val="92000"/>
                  <a:satMod val="160000"/>
                </a:schemeClr>
              </a:gs>
              <a:gs pos="77000">
                <a:schemeClr val="bg2">
                  <a:tint val="100000"/>
                  <a:shade val="73000"/>
                  <a:satMod val="155000"/>
                </a:schemeClr>
              </a:gs>
              <a:gs pos="100000">
                <a:schemeClr val="bg2">
                  <a:tint val="100000"/>
                  <a:shade val="67000"/>
                  <a:satMod val="14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65EEA05-AD42-442F-B6C6-CB9FC2894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3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s-ES_tradnl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96869A-A70D-42F7-876F-605CB1718F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2108" y="610955"/>
            <a:ext cx="10927784" cy="563609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  <p:txBody>
          <a:bodyPr/>
          <a:lstStyle/>
          <a:p>
            <a:endParaRPr lang="es-ES_tradnl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D407CC-EF5C-486F-9A14-7F681F986D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7052" y="777240"/>
            <a:ext cx="10597896" cy="5303520"/>
          </a:xfrm>
          <a:prstGeom prst="rect">
            <a:avLst/>
          </a:prstGeom>
          <a:solidFill>
            <a:schemeClr val="bg1"/>
          </a:solidFill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  <p:txBody>
          <a:bodyPr/>
          <a:lstStyle/>
          <a:p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91C857B-3537-39F8-71E2-A89BECE9F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32835" y="1420706"/>
            <a:ext cx="3466540" cy="4016587"/>
          </a:xfrm>
        </p:spPr>
        <p:txBody>
          <a:bodyPr>
            <a:normAutofit/>
          </a:bodyPr>
          <a:lstStyle/>
          <a:p>
            <a:r>
              <a:rPr lang="es-CL" sz="3600" b="1"/>
              <a:t>¿Tienes alguna pregunta? 🙋‍♀️🙋‍♂️</a:t>
            </a:r>
            <a:endParaRPr lang="es-ES_tradnl" sz="360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6B16A3-5FF4-7A30-7CBD-9B4093696B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0519" y="1420706"/>
            <a:ext cx="5514758" cy="4016587"/>
          </a:xfrm>
        </p:spPr>
        <p:txBody>
          <a:bodyPr anchor="ctr">
            <a:normAutofit/>
          </a:bodyPr>
          <a:lstStyle/>
          <a:p>
            <a:r>
              <a:rPr lang="es-CL">
                <a:solidFill>
                  <a:schemeClr val="tx1">
                    <a:lumMod val="75000"/>
                    <a:lumOff val="25000"/>
                  </a:schemeClr>
                </a:solidFill>
              </a:rPr>
              <a:t>¡Ahora es tu turno! ¿Hay algo que quieras preguntar sobre los controles parentales o sobre cómo estar seguro en internet?</a:t>
            </a:r>
          </a:p>
          <a:p>
            <a:endParaRPr lang="es-ES_tradnl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0DD76B5F-5BAA-48C6-9065-9AEF15D30B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205731" y="2057401"/>
            <a:ext cx="0" cy="2743200"/>
          </a:xfrm>
          <a:prstGeom prst="line">
            <a:avLst/>
          </a:prstGeom>
          <a:ln w="15875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71850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198</TotalTime>
  <Words>419</Words>
  <Application>Microsoft Macintosh PowerPoint</Application>
  <PresentationFormat>Panorámica</PresentationFormat>
  <Paragraphs>20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Aptos</vt:lpstr>
      <vt:lpstr>Century Gothic</vt:lpstr>
      <vt:lpstr>Garamond</vt:lpstr>
      <vt:lpstr>Savon</vt:lpstr>
      <vt:lpstr>¿CONTROLES PARENTALES? </vt:lpstr>
      <vt:lpstr>¿Por qué necesitamos los Controles Parentales? 🛡️</vt:lpstr>
      <vt:lpstr>¿Qué son los Controles Parentales? 🤔</vt:lpstr>
      <vt:lpstr>¿Por qué son importantes para ti? 😊</vt:lpstr>
      <vt:lpstr>¡Tus papás te cuidan! ❤️</vt:lpstr>
      <vt:lpstr>¿Tienes alguna pregunta? 🙋‍♀️🙋‍♂️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Pancho Cornejos</dc:creator>
  <cp:lastModifiedBy>Pancho Cornejos</cp:lastModifiedBy>
  <cp:revision>2</cp:revision>
  <dcterms:created xsi:type="dcterms:W3CDTF">2025-07-22T18:22:04Z</dcterms:created>
  <dcterms:modified xsi:type="dcterms:W3CDTF">2025-07-23T20:35:38Z</dcterms:modified>
</cp:coreProperties>
</file>